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2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68" r:id="rId16"/>
    <p:sldId id="269" r:id="rId17"/>
    <p:sldId id="274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4660"/>
  </p:normalViewPr>
  <p:slideViewPr>
    <p:cSldViewPr>
      <p:cViewPr varScale="1">
        <p:scale>
          <a:sx n="81" d="100"/>
          <a:sy n="81" d="100"/>
        </p:scale>
        <p:origin x="144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#1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999C6-F303-4DEA-AEBB-5C62D884328A}" type="doc">
      <dgm:prSet loTypeId="urn:microsoft.com/office/officeart/2005/8/layout/process2" loCatId="process" qsTypeId="urn:microsoft.com/office/officeart/2005/8/quickstyle/simple3#1" qsCatId="simple" csTypeId="urn:microsoft.com/office/officeart/2005/8/colors/accent5_2#1" csCatId="accent5" phldr="1"/>
      <dgm:spPr/>
    </dgm:pt>
    <dgm:pt modelId="{AF906824-7B04-468C-A64C-1878BB62FE44}">
      <dgm:prSet phldrT="[Text]"/>
      <dgm:spPr/>
      <dgm:t>
        <a:bodyPr/>
        <a:lstStyle/>
        <a:p>
          <a:r>
            <a:rPr lang="en-US" b="1" dirty="0"/>
            <a:t>SELECTION OF GOOD FRUIT</a:t>
          </a:r>
        </a:p>
      </dgm:t>
    </dgm:pt>
    <dgm:pt modelId="{820A35A2-4A44-4B7C-A1AF-98899D8780DA}" type="parTrans" cxnId="{7DFBD392-30E1-4D7E-8F4D-CD91140DC4B4}">
      <dgm:prSet/>
      <dgm:spPr/>
      <dgm:t>
        <a:bodyPr/>
        <a:lstStyle/>
        <a:p>
          <a:endParaRPr lang="en-US"/>
        </a:p>
      </dgm:t>
    </dgm:pt>
    <dgm:pt modelId="{6D973E92-F380-49FE-B469-1A80C2BB94C7}" type="sibTrans" cxnId="{7DFBD392-30E1-4D7E-8F4D-CD91140DC4B4}">
      <dgm:prSet/>
      <dgm:spPr/>
      <dgm:t>
        <a:bodyPr/>
        <a:lstStyle/>
        <a:p>
          <a:endParaRPr lang="en-US" b="1"/>
        </a:p>
      </dgm:t>
    </dgm:pt>
    <dgm:pt modelId="{0B6BD781-CE35-4201-A116-BFD00007B4DB}">
      <dgm:prSet phldrT="[Text]"/>
      <dgm:spPr/>
      <dgm:t>
        <a:bodyPr/>
        <a:lstStyle/>
        <a:p>
          <a:r>
            <a:rPr lang="en-US" b="1" dirty="0"/>
            <a:t>SOAKING AND WASHING</a:t>
          </a:r>
        </a:p>
      </dgm:t>
    </dgm:pt>
    <dgm:pt modelId="{FC2138D3-CD24-42DF-9655-0448085704A6}" type="parTrans" cxnId="{E3D1D8F6-6062-46B8-BE5F-31132E0E086C}">
      <dgm:prSet/>
      <dgm:spPr/>
      <dgm:t>
        <a:bodyPr/>
        <a:lstStyle/>
        <a:p>
          <a:endParaRPr lang="en-US"/>
        </a:p>
      </dgm:t>
    </dgm:pt>
    <dgm:pt modelId="{0D49E225-B22B-4B6F-B107-5D32FC8B7CD9}" type="sibTrans" cxnId="{E3D1D8F6-6062-46B8-BE5F-31132E0E086C}">
      <dgm:prSet/>
      <dgm:spPr/>
      <dgm:t>
        <a:bodyPr/>
        <a:lstStyle/>
        <a:p>
          <a:endParaRPr lang="en-US" b="1"/>
        </a:p>
      </dgm:t>
    </dgm:pt>
    <dgm:pt modelId="{766E878D-E9EE-405A-BC5F-606203176998}">
      <dgm:prSet phldrT="[Text]"/>
      <dgm:spPr/>
      <dgm:t>
        <a:bodyPr/>
        <a:lstStyle/>
        <a:p>
          <a:r>
            <a:rPr lang="en-US" b="1" dirty="0"/>
            <a:t>PEELING</a:t>
          </a:r>
        </a:p>
      </dgm:t>
    </dgm:pt>
    <dgm:pt modelId="{DD264D90-F85B-49FF-ADA3-E32BB9CC436F}" type="parTrans" cxnId="{78AEAC87-9AE8-4EEC-9FED-E1220FB80E41}">
      <dgm:prSet/>
      <dgm:spPr/>
      <dgm:t>
        <a:bodyPr/>
        <a:lstStyle/>
        <a:p>
          <a:endParaRPr lang="en-US"/>
        </a:p>
      </dgm:t>
    </dgm:pt>
    <dgm:pt modelId="{97B61146-A77D-41D3-BB7D-BD102224B04C}" type="sibTrans" cxnId="{78AEAC87-9AE8-4EEC-9FED-E1220FB80E41}">
      <dgm:prSet/>
      <dgm:spPr/>
      <dgm:t>
        <a:bodyPr/>
        <a:lstStyle/>
        <a:p>
          <a:endParaRPr lang="en-US" b="1"/>
        </a:p>
      </dgm:t>
    </dgm:pt>
    <dgm:pt modelId="{1697AD8A-CD57-4D56-8BBD-9EBB917AF866}">
      <dgm:prSet/>
      <dgm:spPr/>
      <dgm:t>
        <a:bodyPr/>
        <a:lstStyle/>
        <a:p>
          <a:r>
            <a:rPr lang="en-US" b="1" dirty="0"/>
            <a:t>JUICE EXTRACTION</a:t>
          </a:r>
        </a:p>
      </dgm:t>
    </dgm:pt>
    <dgm:pt modelId="{B92FB91A-25EF-4CED-8AB6-F5592FFDFB9F}" type="parTrans" cxnId="{91749405-BFA9-4C8F-8771-DE989B243C40}">
      <dgm:prSet/>
      <dgm:spPr/>
      <dgm:t>
        <a:bodyPr/>
        <a:lstStyle/>
        <a:p>
          <a:endParaRPr lang="en-US"/>
        </a:p>
      </dgm:t>
    </dgm:pt>
    <dgm:pt modelId="{5CEAB245-D534-4261-B9EA-D52DE6B720D1}" type="sibTrans" cxnId="{91749405-BFA9-4C8F-8771-DE989B243C40}">
      <dgm:prSet/>
      <dgm:spPr/>
      <dgm:t>
        <a:bodyPr/>
        <a:lstStyle/>
        <a:p>
          <a:endParaRPr lang="en-US" b="1"/>
        </a:p>
      </dgm:t>
    </dgm:pt>
    <dgm:pt modelId="{0C36C119-FEDC-4730-B54B-8F9374A5EB10}">
      <dgm:prSet/>
      <dgm:spPr/>
      <dgm:t>
        <a:bodyPr/>
        <a:lstStyle/>
        <a:p>
          <a:r>
            <a:rPr lang="en-US" b="1" dirty="0"/>
            <a:t>FILTRATION</a:t>
          </a:r>
        </a:p>
      </dgm:t>
    </dgm:pt>
    <dgm:pt modelId="{71D84B6C-8194-4A0E-82CD-1E8AABFB4565}" type="parTrans" cxnId="{0C2FEB90-ED78-4D5A-9B0E-771A768220C0}">
      <dgm:prSet/>
      <dgm:spPr/>
      <dgm:t>
        <a:bodyPr/>
        <a:lstStyle/>
        <a:p>
          <a:endParaRPr lang="en-US"/>
        </a:p>
      </dgm:t>
    </dgm:pt>
    <dgm:pt modelId="{F172957A-6CE2-4BF1-AA2F-A70C1639CE13}" type="sibTrans" cxnId="{0C2FEB90-ED78-4D5A-9B0E-771A768220C0}">
      <dgm:prSet/>
      <dgm:spPr/>
      <dgm:t>
        <a:bodyPr/>
        <a:lstStyle/>
        <a:p>
          <a:endParaRPr lang="en-US" b="1"/>
        </a:p>
      </dgm:t>
    </dgm:pt>
    <dgm:pt modelId="{41CEE356-0ACB-4CA2-88CE-B8A54E81172D}">
      <dgm:prSet/>
      <dgm:spPr/>
      <dgm:t>
        <a:bodyPr/>
        <a:lstStyle/>
        <a:p>
          <a:r>
            <a:rPr lang="en-US" b="1" dirty="0"/>
            <a:t>ADD FLAVOUR AND PRESERVATIVES</a:t>
          </a:r>
        </a:p>
      </dgm:t>
    </dgm:pt>
    <dgm:pt modelId="{F9AD8585-73C8-42C3-A99A-BF583FA79B0D}" type="parTrans" cxnId="{0B356322-A910-49C4-8B15-26E4BB021D06}">
      <dgm:prSet/>
      <dgm:spPr/>
      <dgm:t>
        <a:bodyPr/>
        <a:lstStyle/>
        <a:p>
          <a:endParaRPr lang="en-US"/>
        </a:p>
      </dgm:t>
    </dgm:pt>
    <dgm:pt modelId="{74F567C4-9437-4099-949A-B26729B3E92D}" type="sibTrans" cxnId="{0B356322-A910-49C4-8B15-26E4BB021D06}">
      <dgm:prSet/>
      <dgm:spPr/>
      <dgm:t>
        <a:bodyPr/>
        <a:lstStyle/>
        <a:p>
          <a:endParaRPr lang="en-US" b="1"/>
        </a:p>
      </dgm:t>
    </dgm:pt>
    <dgm:pt modelId="{90E2F41A-9EBE-4338-843E-D0741DB6F61E}">
      <dgm:prSet/>
      <dgm:spPr/>
      <dgm:t>
        <a:bodyPr/>
        <a:lstStyle/>
        <a:p>
          <a:r>
            <a:rPr lang="en-US" b="1" dirty="0"/>
            <a:t>PASTEURIZATION( 65 DEGREE  15 MIN)</a:t>
          </a:r>
        </a:p>
      </dgm:t>
    </dgm:pt>
    <dgm:pt modelId="{90013099-1474-4F3B-B667-FE1311E5F61A}" type="parTrans" cxnId="{ECFBA0A0-637C-4038-9074-1BFF4DE75D4E}">
      <dgm:prSet/>
      <dgm:spPr/>
      <dgm:t>
        <a:bodyPr/>
        <a:lstStyle/>
        <a:p>
          <a:endParaRPr lang="en-US"/>
        </a:p>
      </dgm:t>
    </dgm:pt>
    <dgm:pt modelId="{707AFE33-00F9-4D6C-8FA9-B39D4B08A5C8}" type="sibTrans" cxnId="{ECFBA0A0-637C-4038-9074-1BFF4DE75D4E}">
      <dgm:prSet/>
      <dgm:spPr/>
      <dgm:t>
        <a:bodyPr/>
        <a:lstStyle/>
        <a:p>
          <a:endParaRPr lang="en-US" b="1"/>
        </a:p>
      </dgm:t>
    </dgm:pt>
    <dgm:pt modelId="{C1D16502-B6EB-4D10-A841-FE6F10FD1F3C}">
      <dgm:prSet/>
      <dgm:spPr/>
      <dgm:t>
        <a:bodyPr/>
        <a:lstStyle/>
        <a:p>
          <a:r>
            <a:rPr lang="en-US" b="1" dirty="0"/>
            <a:t>COLLING</a:t>
          </a:r>
        </a:p>
      </dgm:t>
    </dgm:pt>
    <dgm:pt modelId="{D698FD25-6BF5-444B-8160-12F63494F99F}" type="parTrans" cxnId="{AE7E7FDC-747D-4F8A-95BC-3AB015F68B76}">
      <dgm:prSet/>
      <dgm:spPr/>
      <dgm:t>
        <a:bodyPr/>
        <a:lstStyle/>
        <a:p>
          <a:endParaRPr lang="en-US"/>
        </a:p>
      </dgm:t>
    </dgm:pt>
    <dgm:pt modelId="{F1D99762-D2A1-4B49-A23F-A94922CD1455}" type="sibTrans" cxnId="{AE7E7FDC-747D-4F8A-95BC-3AB015F68B76}">
      <dgm:prSet/>
      <dgm:spPr/>
      <dgm:t>
        <a:bodyPr/>
        <a:lstStyle/>
        <a:p>
          <a:endParaRPr lang="en-US" b="1"/>
        </a:p>
      </dgm:t>
    </dgm:pt>
    <dgm:pt modelId="{D87F15E6-D334-45C3-B84A-A4F8288C9A43}">
      <dgm:prSet/>
      <dgm:spPr/>
      <dgm:t>
        <a:bodyPr/>
        <a:lstStyle/>
        <a:p>
          <a:r>
            <a:rPr lang="en-US" b="1" dirty="0"/>
            <a:t>FILLING(BOTTLING)</a:t>
          </a:r>
        </a:p>
      </dgm:t>
    </dgm:pt>
    <dgm:pt modelId="{0136D4A8-14D2-4038-93AD-89D415021CF6}" type="parTrans" cxnId="{26A9BD8B-4D22-409D-91D9-0BDBBBCCCD00}">
      <dgm:prSet/>
      <dgm:spPr/>
      <dgm:t>
        <a:bodyPr/>
        <a:lstStyle/>
        <a:p>
          <a:endParaRPr lang="en-US"/>
        </a:p>
      </dgm:t>
    </dgm:pt>
    <dgm:pt modelId="{8E730336-749E-4BEC-8AB3-4AAB5C12E6DB}" type="sibTrans" cxnId="{26A9BD8B-4D22-409D-91D9-0BDBBBCCCD00}">
      <dgm:prSet/>
      <dgm:spPr/>
      <dgm:t>
        <a:bodyPr/>
        <a:lstStyle/>
        <a:p>
          <a:endParaRPr lang="en-US" b="1"/>
        </a:p>
      </dgm:t>
    </dgm:pt>
    <dgm:pt modelId="{CFE39567-2E90-42DC-A28C-BD1B2814BA28}">
      <dgm:prSet/>
      <dgm:spPr/>
      <dgm:t>
        <a:bodyPr/>
        <a:lstStyle/>
        <a:p>
          <a:r>
            <a:rPr lang="en-US" b="1" dirty="0"/>
            <a:t>STORE IN (REFRIGERATOR)</a:t>
          </a:r>
        </a:p>
      </dgm:t>
    </dgm:pt>
    <dgm:pt modelId="{53549D14-1512-48F6-AFBC-3BD31DDFE94B}" type="parTrans" cxnId="{5790FCBD-2ED4-4B07-A343-6D8EFA093FD8}">
      <dgm:prSet/>
      <dgm:spPr/>
      <dgm:t>
        <a:bodyPr/>
        <a:lstStyle/>
        <a:p>
          <a:endParaRPr lang="en-US"/>
        </a:p>
      </dgm:t>
    </dgm:pt>
    <dgm:pt modelId="{FEE189BC-E62A-4740-ACB6-309B62626EAE}" type="sibTrans" cxnId="{5790FCBD-2ED4-4B07-A343-6D8EFA093FD8}">
      <dgm:prSet/>
      <dgm:spPr/>
      <dgm:t>
        <a:bodyPr/>
        <a:lstStyle/>
        <a:p>
          <a:endParaRPr lang="en-US"/>
        </a:p>
      </dgm:t>
    </dgm:pt>
    <dgm:pt modelId="{D34E0518-6442-4816-A921-C49275FE4AB0}" type="pres">
      <dgm:prSet presAssocID="{7A5999C6-F303-4DEA-AEBB-5C62D884328A}" presName="linearFlow" presStyleCnt="0">
        <dgm:presLayoutVars>
          <dgm:resizeHandles val="exact"/>
        </dgm:presLayoutVars>
      </dgm:prSet>
      <dgm:spPr/>
    </dgm:pt>
    <dgm:pt modelId="{7879F202-A88D-4F5F-A628-80363F84FDBB}" type="pres">
      <dgm:prSet presAssocID="{AF906824-7B04-468C-A64C-1878BB62FE44}" presName="node" presStyleLbl="node1" presStyleIdx="0" presStyleCnt="10" custScaleX="163069">
        <dgm:presLayoutVars>
          <dgm:bulletEnabled val="1"/>
        </dgm:presLayoutVars>
      </dgm:prSet>
      <dgm:spPr/>
    </dgm:pt>
    <dgm:pt modelId="{B094B259-6554-4FDA-AEAE-2181F38A1D51}" type="pres">
      <dgm:prSet presAssocID="{6D973E92-F380-49FE-B469-1A80C2BB94C7}" presName="sibTrans" presStyleLbl="sibTrans2D1" presStyleIdx="0" presStyleCnt="9"/>
      <dgm:spPr/>
    </dgm:pt>
    <dgm:pt modelId="{9C65F025-1A2A-47A0-A148-F56899695653}" type="pres">
      <dgm:prSet presAssocID="{6D973E92-F380-49FE-B469-1A80C2BB94C7}" presName="connectorText" presStyleLbl="sibTrans2D1" presStyleIdx="0" presStyleCnt="9"/>
      <dgm:spPr/>
    </dgm:pt>
    <dgm:pt modelId="{2DA29C8E-2580-4F3E-939F-C3E33F4CD2C4}" type="pres">
      <dgm:prSet presAssocID="{0B6BD781-CE35-4201-A116-BFD00007B4DB}" presName="node" presStyleLbl="node1" presStyleIdx="1" presStyleCnt="10" custScaleX="172662">
        <dgm:presLayoutVars>
          <dgm:bulletEnabled val="1"/>
        </dgm:presLayoutVars>
      </dgm:prSet>
      <dgm:spPr/>
    </dgm:pt>
    <dgm:pt modelId="{D59F629A-BCAB-4EAF-A4A8-FCAAD260F552}" type="pres">
      <dgm:prSet presAssocID="{0D49E225-B22B-4B6F-B107-5D32FC8B7CD9}" presName="sibTrans" presStyleLbl="sibTrans2D1" presStyleIdx="1" presStyleCnt="9"/>
      <dgm:spPr/>
    </dgm:pt>
    <dgm:pt modelId="{E78241FB-11F4-45AA-91F4-8296591979C8}" type="pres">
      <dgm:prSet presAssocID="{0D49E225-B22B-4B6F-B107-5D32FC8B7CD9}" presName="connectorText" presStyleLbl="sibTrans2D1" presStyleIdx="1" presStyleCnt="9"/>
      <dgm:spPr/>
    </dgm:pt>
    <dgm:pt modelId="{8F50F561-C881-4910-9A34-10709A3BF490}" type="pres">
      <dgm:prSet presAssocID="{766E878D-E9EE-405A-BC5F-606203176998}" presName="node" presStyleLbl="node1" presStyleIdx="2" presStyleCnt="10">
        <dgm:presLayoutVars>
          <dgm:bulletEnabled val="1"/>
        </dgm:presLayoutVars>
      </dgm:prSet>
      <dgm:spPr/>
    </dgm:pt>
    <dgm:pt modelId="{25C54E6F-1CE7-4FE7-B6BE-F248D868BC27}" type="pres">
      <dgm:prSet presAssocID="{97B61146-A77D-41D3-BB7D-BD102224B04C}" presName="sibTrans" presStyleLbl="sibTrans2D1" presStyleIdx="2" presStyleCnt="9"/>
      <dgm:spPr/>
    </dgm:pt>
    <dgm:pt modelId="{9280E3F3-3FBF-418C-86EE-5F48FEF5F714}" type="pres">
      <dgm:prSet presAssocID="{97B61146-A77D-41D3-BB7D-BD102224B04C}" presName="connectorText" presStyleLbl="sibTrans2D1" presStyleIdx="2" presStyleCnt="9"/>
      <dgm:spPr/>
    </dgm:pt>
    <dgm:pt modelId="{092CEBFA-5F99-4D9C-A220-54F27D8E0C4A}" type="pres">
      <dgm:prSet presAssocID="{1697AD8A-CD57-4D56-8BBD-9EBB917AF866}" presName="node" presStyleLbl="node1" presStyleIdx="3" presStyleCnt="10" custScaleX="147982" custLinFactNeighborX="-4013" custLinFactNeighborY="-3513">
        <dgm:presLayoutVars>
          <dgm:bulletEnabled val="1"/>
        </dgm:presLayoutVars>
      </dgm:prSet>
      <dgm:spPr/>
    </dgm:pt>
    <dgm:pt modelId="{121BDD49-1FBD-4BF1-967B-6B7221797D95}" type="pres">
      <dgm:prSet presAssocID="{5CEAB245-D534-4261-B9EA-D52DE6B720D1}" presName="sibTrans" presStyleLbl="sibTrans2D1" presStyleIdx="3" presStyleCnt="9"/>
      <dgm:spPr/>
    </dgm:pt>
    <dgm:pt modelId="{01AE725D-83AE-4230-A6EA-850A9E846D24}" type="pres">
      <dgm:prSet presAssocID="{5CEAB245-D534-4261-B9EA-D52DE6B720D1}" presName="connectorText" presStyleLbl="sibTrans2D1" presStyleIdx="3" presStyleCnt="9"/>
      <dgm:spPr/>
    </dgm:pt>
    <dgm:pt modelId="{4F48925B-2E21-4F64-B6B8-290B5B316C16}" type="pres">
      <dgm:prSet presAssocID="{0C36C119-FEDC-4730-B54B-8F9374A5EB10}" presName="node" presStyleLbl="node1" presStyleIdx="4" presStyleCnt="10">
        <dgm:presLayoutVars>
          <dgm:bulletEnabled val="1"/>
        </dgm:presLayoutVars>
      </dgm:prSet>
      <dgm:spPr/>
    </dgm:pt>
    <dgm:pt modelId="{0886595B-2B66-4D4D-B858-08C11D5A036B}" type="pres">
      <dgm:prSet presAssocID="{F172957A-6CE2-4BF1-AA2F-A70C1639CE13}" presName="sibTrans" presStyleLbl="sibTrans2D1" presStyleIdx="4" presStyleCnt="9"/>
      <dgm:spPr/>
    </dgm:pt>
    <dgm:pt modelId="{D12AF956-3D41-46C2-B469-70B34A4C509E}" type="pres">
      <dgm:prSet presAssocID="{F172957A-6CE2-4BF1-AA2F-A70C1639CE13}" presName="connectorText" presStyleLbl="sibTrans2D1" presStyleIdx="4" presStyleCnt="9"/>
      <dgm:spPr/>
    </dgm:pt>
    <dgm:pt modelId="{E9EA17F4-C81F-49CF-A9B9-BA7FB291A6B5}" type="pres">
      <dgm:prSet presAssocID="{41CEE356-0ACB-4CA2-88CE-B8A54E81172D}" presName="node" presStyleLbl="node1" presStyleIdx="5" presStyleCnt="10" custScaleX="166817">
        <dgm:presLayoutVars>
          <dgm:bulletEnabled val="1"/>
        </dgm:presLayoutVars>
      </dgm:prSet>
      <dgm:spPr/>
    </dgm:pt>
    <dgm:pt modelId="{B8303DDC-F05F-47F9-B48A-63C3876E080F}" type="pres">
      <dgm:prSet presAssocID="{74F567C4-9437-4099-949A-B26729B3E92D}" presName="sibTrans" presStyleLbl="sibTrans2D1" presStyleIdx="5" presStyleCnt="9"/>
      <dgm:spPr/>
    </dgm:pt>
    <dgm:pt modelId="{4171FB0C-3517-4775-94A1-F27E8154B091}" type="pres">
      <dgm:prSet presAssocID="{74F567C4-9437-4099-949A-B26729B3E92D}" presName="connectorText" presStyleLbl="sibTrans2D1" presStyleIdx="5" presStyleCnt="9"/>
      <dgm:spPr/>
    </dgm:pt>
    <dgm:pt modelId="{D2380961-BBF7-4CA5-8ECC-945866B15B53}" type="pres">
      <dgm:prSet presAssocID="{90E2F41A-9EBE-4338-843E-D0741DB6F61E}" presName="node" presStyleLbl="node1" presStyleIdx="6" presStyleCnt="10" custScaleX="215343">
        <dgm:presLayoutVars>
          <dgm:bulletEnabled val="1"/>
        </dgm:presLayoutVars>
      </dgm:prSet>
      <dgm:spPr/>
    </dgm:pt>
    <dgm:pt modelId="{11CD71F3-6C71-4D9A-844E-9B2347FC353B}" type="pres">
      <dgm:prSet presAssocID="{707AFE33-00F9-4D6C-8FA9-B39D4B08A5C8}" presName="sibTrans" presStyleLbl="sibTrans2D1" presStyleIdx="6" presStyleCnt="9"/>
      <dgm:spPr/>
    </dgm:pt>
    <dgm:pt modelId="{61C827B1-A7FD-4732-9AFC-3C9FAC2DE2F5}" type="pres">
      <dgm:prSet presAssocID="{707AFE33-00F9-4D6C-8FA9-B39D4B08A5C8}" presName="connectorText" presStyleLbl="sibTrans2D1" presStyleIdx="6" presStyleCnt="9"/>
      <dgm:spPr/>
    </dgm:pt>
    <dgm:pt modelId="{EF68E74F-81C9-4AD3-B387-980FFA361257}" type="pres">
      <dgm:prSet presAssocID="{C1D16502-B6EB-4D10-A841-FE6F10FD1F3C}" presName="node" presStyleLbl="node1" presStyleIdx="7" presStyleCnt="10">
        <dgm:presLayoutVars>
          <dgm:bulletEnabled val="1"/>
        </dgm:presLayoutVars>
      </dgm:prSet>
      <dgm:spPr/>
    </dgm:pt>
    <dgm:pt modelId="{9026AB99-F22C-46E3-9D61-4020BD5E247E}" type="pres">
      <dgm:prSet presAssocID="{F1D99762-D2A1-4B49-A23F-A94922CD1455}" presName="sibTrans" presStyleLbl="sibTrans2D1" presStyleIdx="7" presStyleCnt="9"/>
      <dgm:spPr/>
    </dgm:pt>
    <dgm:pt modelId="{5E3B106F-F1BB-46A4-859A-2CFB53163ED6}" type="pres">
      <dgm:prSet presAssocID="{F1D99762-D2A1-4B49-A23F-A94922CD1455}" presName="connectorText" presStyleLbl="sibTrans2D1" presStyleIdx="7" presStyleCnt="9"/>
      <dgm:spPr/>
    </dgm:pt>
    <dgm:pt modelId="{BD35AC43-C1F7-4CBD-A205-53E83C2476ED}" type="pres">
      <dgm:prSet presAssocID="{D87F15E6-D334-45C3-B84A-A4F8288C9A43}" presName="node" presStyleLbl="node1" presStyleIdx="8" presStyleCnt="10">
        <dgm:presLayoutVars>
          <dgm:bulletEnabled val="1"/>
        </dgm:presLayoutVars>
      </dgm:prSet>
      <dgm:spPr/>
    </dgm:pt>
    <dgm:pt modelId="{42EE4A0C-2EA1-4CC1-91F9-01EA015BFB69}" type="pres">
      <dgm:prSet presAssocID="{8E730336-749E-4BEC-8AB3-4AAB5C12E6DB}" presName="sibTrans" presStyleLbl="sibTrans2D1" presStyleIdx="8" presStyleCnt="9"/>
      <dgm:spPr/>
    </dgm:pt>
    <dgm:pt modelId="{23B59623-4FB8-45B1-87CA-D601085F67AD}" type="pres">
      <dgm:prSet presAssocID="{8E730336-749E-4BEC-8AB3-4AAB5C12E6DB}" presName="connectorText" presStyleLbl="sibTrans2D1" presStyleIdx="8" presStyleCnt="9"/>
      <dgm:spPr/>
    </dgm:pt>
    <dgm:pt modelId="{ED158B60-5003-434F-8C5D-5EA2E59AF94A}" type="pres">
      <dgm:prSet presAssocID="{CFE39567-2E90-42DC-A28C-BD1B2814BA28}" presName="node" presStyleLbl="node1" presStyleIdx="9" presStyleCnt="10" custScaleX="247210">
        <dgm:presLayoutVars>
          <dgm:bulletEnabled val="1"/>
        </dgm:presLayoutVars>
      </dgm:prSet>
      <dgm:spPr/>
    </dgm:pt>
  </dgm:ptLst>
  <dgm:cxnLst>
    <dgm:cxn modelId="{064EA600-CACA-4C6B-AB95-686F7A1C32BC}" type="presOf" srcId="{74F567C4-9437-4099-949A-B26729B3E92D}" destId="{B8303DDC-F05F-47F9-B48A-63C3876E080F}" srcOrd="0" destOrd="0" presId="urn:microsoft.com/office/officeart/2005/8/layout/process2"/>
    <dgm:cxn modelId="{A19CE302-F32D-47BD-89B6-7143D1C6EF18}" type="presOf" srcId="{6D973E92-F380-49FE-B469-1A80C2BB94C7}" destId="{9C65F025-1A2A-47A0-A148-F56899695653}" srcOrd="1" destOrd="0" presId="urn:microsoft.com/office/officeart/2005/8/layout/process2"/>
    <dgm:cxn modelId="{91749405-BFA9-4C8F-8771-DE989B243C40}" srcId="{7A5999C6-F303-4DEA-AEBB-5C62D884328A}" destId="{1697AD8A-CD57-4D56-8BBD-9EBB917AF866}" srcOrd="3" destOrd="0" parTransId="{B92FB91A-25EF-4CED-8AB6-F5592FFDFB9F}" sibTransId="{5CEAB245-D534-4261-B9EA-D52DE6B720D1}"/>
    <dgm:cxn modelId="{9920D509-3A86-4458-AE4C-D50272B598D1}" type="presOf" srcId="{8E730336-749E-4BEC-8AB3-4AAB5C12E6DB}" destId="{23B59623-4FB8-45B1-87CA-D601085F67AD}" srcOrd="1" destOrd="0" presId="urn:microsoft.com/office/officeart/2005/8/layout/process2"/>
    <dgm:cxn modelId="{16DF500F-A9C3-42EB-BE06-C21AA8753EAD}" type="presOf" srcId="{F172957A-6CE2-4BF1-AA2F-A70C1639CE13}" destId="{D12AF956-3D41-46C2-B469-70B34A4C509E}" srcOrd="1" destOrd="0" presId="urn:microsoft.com/office/officeart/2005/8/layout/process2"/>
    <dgm:cxn modelId="{0B356322-A910-49C4-8B15-26E4BB021D06}" srcId="{7A5999C6-F303-4DEA-AEBB-5C62D884328A}" destId="{41CEE356-0ACB-4CA2-88CE-B8A54E81172D}" srcOrd="5" destOrd="0" parTransId="{F9AD8585-73C8-42C3-A99A-BF583FA79B0D}" sibTransId="{74F567C4-9437-4099-949A-B26729B3E92D}"/>
    <dgm:cxn modelId="{31745D26-7A37-4207-A0DA-A560B68915C8}" type="presOf" srcId="{8E730336-749E-4BEC-8AB3-4AAB5C12E6DB}" destId="{42EE4A0C-2EA1-4CC1-91F9-01EA015BFB69}" srcOrd="0" destOrd="0" presId="urn:microsoft.com/office/officeart/2005/8/layout/process2"/>
    <dgm:cxn modelId="{B5F7C826-C832-4DF4-8E6D-35494491983C}" type="presOf" srcId="{0D49E225-B22B-4B6F-B107-5D32FC8B7CD9}" destId="{E78241FB-11F4-45AA-91F4-8296591979C8}" srcOrd="1" destOrd="0" presId="urn:microsoft.com/office/officeart/2005/8/layout/process2"/>
    <dgm:cxn modelId="{4B2F5D2F-428A-41B3-A5CA-FE46EA0B65B9}" type="presOf" srcId="{97B61146-A77D-41D3-BB7D-BD102224B04C}" destId="{25C54E6F-1CE7-4FE7-B6BE-F248D868BC27}" srcOrd="0" destOrd="0" presId="urn:microsoft.com/office/officeart/2005/8/layout/process2"/>
    <dgm:cxn modelId="{BD5B1934-A43A-43EC-98B7-8C574424CD90}" type="presOf" srcId="{0B6BD781-CE35-4201-A116-BFD00007B4DB}" destId="{2DA29C8E-2580-4F3E-939F-C3E33F4CD2C4}" srcOrd="0" destOrd="0" presId="urn:microsoft.com/office/officeart/2005/8/layout/process2"/>
    <dgm:cxn modelId="{1FC1DB5B-E8B3-4C0C-8D1E-FE6EA1009565}" type="presOf" srcId="{1697AD8A-CD57-4D56-8BBD-9EBB917AF866}" destId="{092CEBFA-5F99-4D9C-A220-54F27D8E0C4A}" srcOrd="0" destOrd="0" presId="urn:microsoft.com/office/officeart/2005/8/layout/process2"/>
    <dgm:cxn modelId="{0452A441-53EA-49F5-AE0E-5B73DC3325E5}" type="presOf" srcId="{AF906824-7B04-468C-A64C-1878BB62FE44}" destId="{7879F202-A88D-4F5F-A628-80363F84FDBB}" srcOrd="0" destOrd="0" presId="urn:microsoft.com/office/officeart/2005/8/layout/process2"/>
    <dgm:cxn modelId="{08FE9D62-A8B4-4CC6-8859-CCC33B18A165}" type="presOf" srcId="{F1D99762-D2A1-4B49-A23F-A94922CD1455}" destId="{9026AB99-F22C-46E3-9D61-4020BD5E247E}" srcOrd="0" destOrd="0" presId="urn:microsoft.com/office/officeart/2005/8/layout/process2"/>
    <dgm:cxn modelId="{F1E5CA43-C210-42CF-A041-477F4338F924}" type="presOf" srcId="{74F567C4-9437-4099-949A-B26729B3E92D}" destId="{4171FB0C-3517-4775-94A1-F27E8154B091}" srcOrd="1" destOrd="0" presId="urn:microsoft.com/office/officeart/2005/8/layout/process2"/>
    <dgm:cxn modelId="{6F8DA565-7010-46B8-A6A2-717F170B458A}" type="presOf" srcId="{5CEAB245-D534-4261-B9EA-D52DE6B720D1}" destId="{01AE725D-83AE-4230-A6EA-850A9E846D24}" srcOrd="1" destOrd="0" presId="urn:microsoft.com/office/officeart/2005/8/layout/process2"/>
    <dgm:cxn modelId="{C4EE5867-E5E0-4957-8476-6E9D8C09E9A0}" type="presOf" srcId="{6D973E92-F380-49FE-B469-1A80C2BB94C7}" destId="{B094B259-6554-4FDA-AEAE-2181F38A1D51}" srcOrd="0" destOrd="0" presId="urn:microsoft.com/office/officeart/2005/8/layout/process2"/>
    <dgm:cxn modelId="{35D61D6E-A71A-48AE-B474-B1F70C420376}" type="presOf" srcId="{C1D16502-B6EB-4D10-A841-FE6F10FD1F3C}" destId="{EF68E74F-81C9-4AD3-B387-980FFA361257}" srcOrd="0" destOrd="0" presId="urn:microsoft.com/office/officeart/2005/8/layout/process2"/>
    <dgm:cxn modelId="{CCE0FC6F-F9BB-4FA5-B56B-54BEEE8F77D9}" type="presOf" srcId="{707AFE33-00F9-4D6C-8FA9-B39D4B08A5C8}" destId="{61C827B1-A7FD-4732-9AFC-3C9FAC2DE2F5}" srcOrd="1" destOrd="0" presId="urn:microsoft.com/office/officeart/2005/8/layout/process2"/>
    <dgm:cxn modelId="{15026A71-13F2-411B-A21D-83DEF90B9EC3}" type="presOf" srcId="{D87F15E6-D334-45C3-B84A-A4F8288C9A43}" destId="{BD35AC43-C1F7-4CBD-A205-53E83C2476ED}" srcOrd="0" destOrd="0" presId="urn:microsoft.com/office/officeart/2005/8/layout/process2"/>
    <dgm:cxn modelId="{2B251C73-BF34-46A1-9441-2A55A6A6D8A4}" type="presOf" srcId="{F1D99762-D2A1-4B49-A23F-A94922CD1455}" destId="{5E3B106F-F1BB-46A4-859A-2CFB53163ED6}" srcOrd="1" destOrd="0" presId="urn:microsoft.com/office/officeart/2005/8/layout/process2"/>
    <dgm:cxn modelId="{D33F3E77-9324-4C73-BC55-0FF5ECE17EA0}" type="presOf" srcId="{CFE39567-2E90-42DC-A28C-BD1B2814BA28}" destId="{ED158B60-5003-434F-8C5D-5EA2E59AF94A}" srcOrd="0" destOrd="0" presId="urn:microsoft.com/office/officeart/2005/8/layout/process2"/>
    <dgm:cxn modelId="{4C62E67B-7C4D-43CF-8D51-ACB44BECF798}" type="presOf" srcId="{5CEAB245-D534-4261-B9EA-D52DE6B720D1}" destId="{121BDD49-1FBD-4BF1-967B-6B7221797D95}" srcOrd="0" destOrd="0" presId="urn:microsoft.com/office/officeart/2005/8/layout/process2"/>
    <dgm:cxn modelId="{D2729D80-F327-4B10-836A-27FADFA61351}" type="presOf" srcId="{41CEE356-0ACB-4CA2-88CE-B8A54E81172D}" destId="{E9EA17F4-C81F-49CF-A9B9-BA7FB291A6B5}" srcOrd="0" destOrd="0" presId="urn:microsoft.com/office/officeart/2005/8/layout/process2"/>
    <dgm:cxn modelId="{78AEAC87-9AE8-4EEC-9FED-E1220FB80E41}" srcId="{7A5999C6-F303-4DEA-AEBB-5C62D884328A}" destId="{766E878D-E9EE-405A-BC5F-606203176998}" srcOrd="2" destOrd="0" parTransId="{DD264D90-F85B-49FF-ADA3-E32BB9CC436F}" sibTransId="{97B61146-A77D-41D3-BB7D-BD102224B04C}"/>
    <dgm:cxn modelId="{26A9BD8B-4D22-409D-91D9-0BDBBBCCCD00}" srcId="{7A5999C6-F303-4DEA-AEBB-5C62D884328A}" destId="{D87F15E6-D334-45C3-B84A-A4F8288C9A43}" srcOrd="8" destOrd="0" parTransId="{0136D4A8-14D2-4038-93AD-89D415021CF6}" sibTransId="{8E730336-749E-4BEC-8AB3-4AAB5C12E6DB}"/>
    <dgm:cxn modelId="{0C2FEB90-ED78-4D5A-9B0E-771A768220C0}" srcId="{7A5999C6-F303-4DEA-AEBB-5C62D884328A}" destId="{0C36C119-FEDC-4730-B54B-8F9374A5EB10}" srcOrd="4" destOrd="0" parTransId="{71D84B6C-8194-4A0E-82CD-1E8AABFB4565}" sibTransId="{F172957A-6CE2-4BF1-AA2F-A70C1639CE13}"/>
    <dgm:cxn modelId="{7DFBD392-30E1-4D7E-8F4D-CD91140DC4B4}" srcId="{7A5999C6-F303-4DEA-AEBB-5C62D884328A}" destId="{AF906824-7B04-468C-A64C-1878BB62FE44}" srcOrd="0" destOrd="0" parTransId="{820A35A2-4A44-4B7C-A1AF-98899D8780DA}" sibTransId="{6D973E92-F380-49FE-B469-1A80C2BB94C7}"/>
    <dgm:cxn modelId="{31DCCD9A-D3B5-47B1-9AED-0D0102ECE271}" type="presOf" srcId="{766E878D-E9EE-405A-BC5F-606203176998}" destId="{8F50F561-C881-4910-9A34-10709A3BF490}" srcOrd="0" destOrd="0" presId="urn:microsoft.com/office/officeart/2005/8/layout/process2"/>
    <dgm:cxn modelId="{7817419D-1023-4A3F-8043-76FC41E7189E}" type="presOf" srcId="{7A5999C6-F303-4DEA-AEBB-5C62D884328A}" destId="{D34E0518-6442-4816-A921-C49275FE4AB0}" srcOrd="0" destOrd="0" presId="urn:microsoft.com/office/officeart/2005/8/layout/process2"/>
    <dgm:cxn modelId="{ECFBA0A0-637C-4038-9074-1BFF4DE75D4E}" srcId="{7A5999C6-F303-4DEA-AEBB-5C62D884328A}" destId="{90E2F41A-9EBE-4338-843E-D0741DB6F61E}" srcOrd="6" destOrd="0" parTransId="{90013099-1474-4F3B-B667-FE1311E5F61A}" sibTransId="{707AFE33-00F9-4D6C-8FA9-B39D4B08A5C8}"/>
    <dgm:cxn modelId="{08923DAF-521C-4668-9300-11F4950336F9}" type="presOf" srcId="{0D49E225-B22B-4B6F-B107-5D32FC8B7CD9}" destId="{D59F629A-BCAB-4EAF-A4A8-FCAAD260F552}" srcOrd="0" destOrd="0" presId="urn:microsoft.com/office/officeart/2005/8/layout/process2"/>
    <dgm:cxn modelId="{5790FCBD-2ED4-4B07-A343-6D8EFA093FD8}" srcId="{7A5999C6-F303-4DEA-AEBB-5C62D884328A}" destId="{CFE39567-2E90-42DC-A28C-BD1B2814BA28}" srcOrd="9" destOrd="0" parTransId="{53549D14-1512-48F6-AFBC-3BD31DDFE94B}" sibTransId="{FEE189BC-E62A-4740-ACB6-309B62626EAE}"/>
    <dgm:cxn modelId="{AF85AFC5-A334-48F7-B6AB-87FC0EDA99BF}" type="presOf" srcId="{707AFE33-00F9-4D6C-8FA9-B39D4B08A5C8}" destId="{11CD71F3-6C71-4D9A-844E-9B2347FC353B}" srcOrd="0" destOrd="0" presId="urn:microsoft.com/office/officeart/2005/8/layout/process2"/>
    <dgm:cxn modelId="{937F6ECC-C279-4EE3-BF4B-C77432F038C3}" type="presOf" srcId="{90E2F41A-9EBE-4338-843E-D0741DB6F61E}" destId="{D2380961-BBF7-4CA5-8ECC-945866B15B53}" srcOrd="0" destOrd="0" presId="urn:microsoft.com/office/officeart/2005/8/layout/process2"/>
    <dgm:cxn modelId="{949699D4-2630-4BAA-9F62-CB85FEFB23C3}" type="presOf" srcId="{F172957A-6CE2-4BF1-AA2F-A70C1639CE13}" destId="{0886595B-2B66-4D4D-B858-08C11D5A036B}" srcOrd="0" destOrd="0" presId="urn:microsoft.com/office/officeart/2005/8/layout/process2"/>
    <dgm:cxn modelId="{4FB7D2D5-4F94-4E16-AA8F-07D1E3B10DC8}" type="presOf" srcId="{97B61146-A77D-41D3-BB7D-BD102224B04C}" destId="{9280E3F3-3FBF-418C-86EE-5F48FEF5F714}" srcOrd="1" destOrd="0" presId="urn:microsoft.com/office/officeart/2005/8/layout/process2"/>
    <dgm:cxn modelId="{AE7E7FDC-747D-4F8A-95BC-3AB015F68B76}" srcId="{7A5999C6-F303-4DEA-AEBB-5C62D884328A}" destId="{C1D16502-B6EB-4D10-A841-FE6F10FD1F3C}" srcOrd="7" destOrd="0" parTransId="{D698FD25-6BF5-444B-8160-12F63494F99F}" sibTransId="{F1D99762-D2A1-4B49-A23F-A94922CD1455}"/>
    <dgm:cxn modelId="{E3D1D8F6-6062-46B8-BE5F-31132E0E086C}" srcId="{7A5999C6-F303-4DEA-AEBB-5C62D884328A}" destId="{0B6BD781-CE35-4201-A116-BFD00007B4DB}" srcOrd="1" destOrd="0" parTransId="{FC2138D3-CD24-42DF-9655-0448085704A6}" sibTransId="{0D49E225-B22B-4B6F-B107-5D32FC8B7CD9}"/>
    <dgm:cxn modelId="{69E7F7F6-4725-4539-BDFD-B6FC5883A5B5}" type="presOf" srcId="{0C36C119-FEDC-4730-B54B-8F9374A5EB10}" destId="{4F48925B-2E21-4F64-B6B8-290B5B316C16}" srcOrd="0" destOrd="0" presId="urn:microsoft.com/office/officeart/2005/8/layout/process2"/>
    <dgm:cxn modelId="{D270BA64-0C1D-4D05-99CC-E537C9F936D2}" type="presParOf" srcId="{D34E0518-6442-4816-A921-C49275FE4AB0}" destId="{7879F202-A88D-4F5F-A628-80363F84FDBB}" srcOrd="0" destOrd="0" presId="urn:microsoft.com/office/officeart/2005/8/layout/process2"/>
    <dgm:cxn modelId="{B94FFA94-8037-48B7-97CE-EDCBF1F266EE}" type="presParOf" srcId="{D34E0518-6442-4816-A921-C49275FE4AB0}" destId="{B094B259-6554-4FDA-AEAE-2181F38A1D51}" srcOrd="1" destOrd="0" presId="urn:microsoft.com/office/officeart/2005/8/layout/process2"/>
    <dgm:cxn modelId="{E1A1AF3E-F1CC-4EC5-83A9-D98C467499A0}" type="presParOf" srcId="{B094B259-6554-4FDA-AEAE-2181F38A1D51}" destId="{9C65F025-1A2A-47A0-A148-F56899695653}" srcOrd="0" destOrd="0" presId="urn:microsoft.com/office/officeart/2005/8/layout/process2"/>
    <dgm:cxn modelId="{AF0AA153-D12F-484C-B721-F9DCD25FCC66}" type="presParOf" srcId="{D34E0518-6442-4816-A921-C49275FE4AB0}" destId="{2DA29C8E-2580-4F3E-939F-C3E33F4CD2C4}" srcOrd="2" destOrd="0" presId="urn:microsoft.com/office/officeart/2005/8/layout/process2"/>
    <dgm:cxn modelId="{4DB47479-8DA0-41E2-9716-421EC9DED0E2}" type="presParOf" srcId="{D34E0518-6442-4816-A921-C49275FE4AB0}" destId="{D59F629A-BCAB-4EAF-A4A8-FCAAD260F552}" srcOrd="3" destOrd="0" presId="urn:microsoft.com/office/officeart/2005/8/layout/process2"/>
    <dgm:cxn modelId="{2D398D7A-1612-4F06-A235-78F134F5E8DC}" type="presParOf" srcId="{D59F629A-BCAB-4EAF-A4A8-FCAAD260F552}" destId="{E78241FB-11F4-45AA-91F4-8296591979C8}" srcOrd="0" destOrd="0" presId="urn:microsoft.com/office/officeart/2005/8/layout/process2"/>
    <dgm:cxn modelId="{5C6360EF-6D2E-4127-AEE3-BEA09B9248BC}" type="presParOf" srcId="{D34E0518-6442-4816-A921-C49275FE4AB0}" destId="{8F50F561-C881-4910-9A34-10709A3BF490}" srcOrd="4" destOrd="0" presId="urn:microsoft.com/office/officeart/2005/8/layout/process2"/>
    <dgm:cxn modelId="{36A1D2C0-79F4-4F7B-8EFB-5D84181F5164}" type="presParOf" srcId="{D34E0518-6442-4816-A921-C49275FE4AB0}" destId="{25C54E6F-1CE7-4FE7-B6BE-F248D868BC27}" srcOrd="5" destOrd="0" presId="urn:microsoft.com/office/officeart/2005/8/layout/process2"/>
    <dgm:cxn modelId="{E98808B3-F0A8-4347-B4B0-AA519CCEE0DC}" type="presParOf" srcId="{25C54E6F-1CE7-4FE7-B6BE-F248D868BC27}" destId="{9280E3F3-3FBF-418C-86EE-5F48FEF5F714}" srcOrd="0" destOrd="0" presId="urn:microsoft.com/office/officeart/2005/8/layout/process2"/>
    <dgm:cxn modelId="{C1FB2A54-8D94-47B1-9BD0-B54BF8C2F615}" type="presParOf" srcId="{D34E0518-6442-4816-A921-C49275FE4AB0}" destId="{092CEBFA-5F99-4D9C-A220-54F27D8E0C4A}" srcOrd="6" destOrd="0" presId="urn:microsoft.com/office/officeart/2005/8/layout/process2"/>
    <dgm:cxn modelId="{C060941C-D2C7-485F-AABC-DFC3E99F92F4}" type="presParOf" srcId="{D34E0518-6442-4816-A921-C49275FE4AB0}" destId="{121BDD49-1FBD-4BF1-967B-6B7221797D95}" srcOrd="7" destOrd="0" presId="urn:microsoft.com/office/officeart/2005/8/layout/process2"/>
    <dgm:cxn modelId="{E2E81C16-7D86-4BF1-A94B-D12E03591BB1}" type="presParOf" srcId="{121BDD49-1FBD-4BF1-967B-6B7221797D95}" destId="{01AE725D-83AE-4230-A6EA-850A9E846D24}" srcOrd="0" destOrd="0" presId="urn:microsoft.com/office/officeart/2005/8/layout/process2"/>
    <dgm:cxn modelId="{EDFC7BAC-7AE8-4AEF-B1DF-EDE0A24DD218}" type="presParOf" srcId="{D34E0518-6442-4816-A921-C49275FE4AB0}" destId="{4F48925B-2E21-4F64-B6B8-290B5B316C16}" srcOrd="8" destOrd="0" presId="urn:microsoft.com/office/officeart/2005/8/layout/process2"/>
    <dgm:cxn modelId="{CE4E82DB-0C8D-407C-8606-090B55FD8172}" type="presParOf" srcId="{D34E0518-6442-4816-A921-C49275FE4AB0}" destId="{0886595B-2B66-4D4D-B858-08C11D5A036B}" srcOrd="9" destOrd="0" presId="urn:microsoft.com/office/officeart/2005/8/layout/process2"/>
    <dgm:cxn modelId="{FA7798A6-B05D-42CD-BC65-F109326AF056}" type="presParOf" srcId="{0886595B-2B66-4D4D-B858-08C11D5A036B}" destId="{D12AF956-3D41-46C2-B469-70B34A4C509E}" srcOrd="0" destOrd="0" presId="urn:microsoft.com/office/officeart/2005/8/layout/process2"/>
    <dgm:cxn modelId="{CBA918C9-A82F-4C2F-8577-0E9AB6A8E4F0}" type="presParOf" srcId="{D34E0518-6442-4816-A921-C49275FE4AB0}" destId="{E9EA17F4-C81F-49CF-A9B9-BA7FB291A6B5}" srcOrd="10" destOrd="0" presId="urn:microsoft.com/office/officeart/2005/8/layout/process2"/>
    <dgm:cxn modelId="{2564DC8F-243A-464E-B810-A4A9EC3775DE}" type="presParOf" srcId="{D34E0518-6442-4816-A921-C49275FE4AB0}" destId="{B8303DDC-F05F-47F9-B48A-63C3876E080F}" srcOrd="11" destOrd="0" presId="urn:microsoft.com/office/officeart/2005/8/layout/process2"/>
    <dgm:cxn modelId="{3B4F8C2E-3615-4243-A4F4-539C70C0AD20}" type="presParOf" srcId="{B8303DDC-F05F-47F9-B48A-63C3876E080F}" destId="{4171FB0C-3517-4775-94A1-F27E8154B091}" srcOrd="0" destOrd="0" presId="urn:microsoft.com/office/officeart/2005/8/layout/process2"/>
    <dgm:cxn modelId="{516D6BE4-78A0-4CCD-A64C-D1AB1239AD6F}" type="presParOf" srcId="{D34E0518-6442-4816-A921-C49275FE4AB0}" destId="{D2380961-BBF7-4CA5-8ECC-945866B15B53}" srcOrd="12" destOrd="0" presId="urn:microsoft.com/office/officeart/2005/8/layout/process2"/>
    <dgm:cxn modelId="{68A47BCC-1CA7-434E-A712-DF3A36ADA496}" type="presParOf" srcId="{D34E0518-6442-4816-A921-C49275FE4AB0}" destId="{11CD71F3-6C71-4D9A-844E-9B2347FC353B}" srcOrd="13" destOrd="0" presId="urn:microsoft.com/office/officeart/2005/8/layout/process2"/>
    <dgm:cxn modelId="{F7D93D6F-50C0-4407-9211-459B8A608A80}" type="presParOf" srcId="{11CD71F3-6C71-4D9A-844E-9B2347FC353B}" destId="{61C827B1-A7FD-4732-9AFC-3C9FAC2DE2F5}" srcOrd="0" destOrd="0" presId="urn:microsoft.com/office/officeart/2005/8/layout/process2"/>
    <dgm:cxn modelId="{BB0FE13B-BF7A-4362-86BD-894FD112D7FD}" type="presParOf" srcId="{D34E0518-6442-4816-A921-C49275FE4AB0}" destId="{EF68E74F-81C9-4AD3-B387-980FFA361257}" srcOrd="14" destOrd="0" presId="urn:microsoft.com/office/officeart/2005/8/layout/process2"/>
    <dgm:cxn modelId="{D606993B-17CD-46CF-BDAD-4A0FA066EFB8}" type="presParOf" srcId="{D34E0518-6442-4816-A921-C49275FE4AB0}" destId="{9026AB99-F22C-46E3-9D61-4020BD5E247E}" srcOrd="15" destOrd="0" presId="urn:microsoft.com/office/officeart/2005/8/layout/process2"/>
    <dgm:cxn modelId="{5ACA3E7C-38A0-40A2-A699-4D604638768A}" type="presParOf" srcId="{9026AB99-F22C-46E3-9D61-4020BD5E247E}" destId="{5E3B106F-F1BB-46A4-859A-2CFB53163ED6}" srcOrd="0" destOrd="0" presId="urn:microsoft.com/office/officeart/2005/8/layout/process2"/>
    <dgm:cxn modelId="{24FE8B1F-BCF7-4212-833A-DFDE9E3624F7}" type="presParOf" srcId="{D34E0518-6442-4816-A921-C49275FE4AB0}" destId="{BD35AC43-C1F7-4CBD-A205-53E83C2476ED}" srcOrd="16" destOrd="0" presId="urn:microsoft.com/office/officeart/2005/8/layout/process2"/>
    <dgm:cxn modelId="{81131BEF-C62D-492B-BA5D-D8771C58DD3D}" type="presParOf" srcId="{D34E0518-6442-4816-A921-C49275FE4AB0}" destId="{42EE4A0C-2EA1-4CC1-91F9-01EA015BFB69}" srcOrd="17" destOrd="0" presId="urn:microsoft.com/office/officeart/2005/8/layout/process2"/>
    <dgm:cxn modelId="{5B20C390-F58C-4A12-AA1D-4511BAF731E9}" type="presParOf" srcId="{42EE4A0C-2EA1-4CC1-91F9-01EA015BFB69}" destId="{23B59623-4FB8-45B1-87CA-D601085F67AD}" srcOrd="0" destOrd="0" presId="urn:microsoft.com/office/officeart/2005/8/layout/process2"/>
    <dgm:cxn modelId="{2982BFC5-9412-4CE7-9A00-8CE2E9FA5096}" type="presParOf" srcId="{D34E0518-6442-4816-A921-C49275FE4AB0}" destId="{ED158B60-5003-434F-8C5D-5EA2E59AF94A}" srcOrd="1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9F202-A88D-4F5F-A628-80363F84FDBB}">
      <dsp:nvSpPr>
        <dsp:cNvPr id="0" name=""/>
        <dsp:cNvSpPr/>
      </dsp:nvSpPr>
      <dsp:spPr>
        <a:xfrm>
          <a:off x="2191623" y="5143"/>
          <a:ext cx="2703352" cy="41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SELECTION OF GOOD FRUIT</a:t>
          </a:r>
        </a:p>
      </dsp:txBody>
      <dsp:txXfrm>
        <a:off x="2203762" y="17282"/>
        <a:ext cx="2679074" cy="390171"/>
      </dsp:txXfrm>
    </dsp:sp>
    <dsp:sp modelId="{B094B259-6554-4FDA-AEAE-2181F38A1D51}">
      <dsp:nvSpPr>
        <dsp:cNvPr id="0" name=""/>
        <dsp:cNvSpPr/>
      </dsp:nvSpPr>
      <dsp:spPr>
        <a:xfrm rot="5400000">
          <a:off x="3465590" y="429954"/>
          <a:ext cx="155418" cy="1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 rot="-5400000">
        <a:off x="3487349" y="445496"/>
        <a:ext cx="111902" cy="108793"/>
      </dsp:txXfrm>
    </dsp:sp>
    <dsp:sp modelId="{2DA29C8E-2580-4F3E-939F-C3E33F4CD2C4}">
      <dsp:nvSpPr>
        <dsp:cNvPr id="0" name=""/>
        <dsp:cNvSpPr/>
      </dsp:nvSpPr>
      <dsp:spPr>
        <a:xfrm>
          <a:off x="2112107" y="626817"/>
          <a:ext cx="2862384" cy="41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SOAKING AND WASHING</a:t>
          </a:r>
        </a:p>
      </dsp:txBody>
      <dsp:txXfrm>
        <a:off x="2124246" y="638956"/>
        <a:ext cx="2838106" cy="390171"/>
      </dsp:txXfrm>
    </dsp:sp>
    <dsp:sp modelId="{D59F629A-BCAB-4EAF-A4A8-FCAAD260F552}">
      <dsp:nvSpPr>
        <dsp:cNvPr id="0" name=""/>
        <dsp:cNvSpPr/>
      </dsp:nvSpPr>
      <dsp:spPr>
        <a:xfrm rot="5400000">
          <a:off x="3465590" y="1051627"/>
          <a:ext cx="155418" cy="1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 rot="-5400000">
        <a:off x="3487349" y="1067169"/>
        <a:ext cx="111902" cy="108793"/>
      </dsp:txXfrm>
    </dsp:sp>
    <dsp:sp modelId="{8F50F561-C881-4910-9A34-10709A3BF490}">
      <dsp:nvSpPr>
        <dsp:cNvPr id="0" name=""/>
        <dsp:cNvSpPr/>
      </dsp:nvSpPr>
      <dsp:spPr>
        <a:xfrm>
          <a:off x="2714401" y="1248491"/>
          <a:ext cx="1657796" cy="41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PEELING</a:t>
          </a:r>
        </a:p>
      </dsp:txBody>
      <dsp:txXfrm>
        <a:off x="2726540" y="1260630"/>
        <a:ext cx="1633518" cy="390171"/>
      </dsp:txXfrm>
    </dsp:sp>
    <dsp:sp modelId="{25C54E6F-1CE7-4FE7-B6BE-F248D868BC27}">
      <dsp:nvSpPr>
        <dsp:cNvPr id="0" name=""/>
        <dsp:cNvSpPr/>
      </dsp:nvSpPr>
      <dsp:spPr>
        <a:xfrm rot="5770799">
          <a:off x="3434618" y="1669661"/>
          <a:ext cx="150835" cy="1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 rot="-5400000">
        <a:off x="3456521" y="1687625"/>
        <a:ext cx="111902" cy="105585"/>
      </dsp:txXfrm>
    </dsp:sp>
    <dsp:sp modelId="{092CEBFA-5F99-4D9C-A220-54F27D8E0C4A}">
      <dsp:nvSpPr>
        <dsp:cNvPr id="0" name=""/>
        <dsp:cNvSpPr/>
      </dsp:nvSpPr>
      <dsp:spPr>
        <a:xfrm>
          <a:off x="2250152" y="1862885"/>
          <a:ext cx="2453240" cy="41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JUICE EXTRACTION</a:t>
          </a:r>
        </a:p>
      </dsp:txBody>
      <dsp:txXfrm>
        <a:off x="2262291" y="1875024"/>
        <a:ext cx="2428962" cy="390171"/>
      </dsp:txXfrm>
    </dsp:sp>
    <dsp:sp modelId="{121BDD49-1FBD-4BF1-967B-6B7221797D95}">
      <dsp:nvSpPr>
        <dsp:cNvPr id="0" name=""/>
        <dsp:cNvSpPr/>
      </dsp:nvSpPr>
      <dsp:spPr>
        <a:xfrm rot="5037720">
          <a:off x="3429148" y="2291335"/>
          <a:ext cx="161775" cy="1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 rot="-5400000">
        <a:off x="3451532" y="2303834"/>
        <a:ext cx="111902" cy="113243"/>
      </dsp:txXfrm>
    </dsp:sp>
    <dsp:sp modelId="{4F48925B-2E21-4F64-B6B8-290B5B316C16}">
      <dsp:nvSpPr>
        <dsp:cNvPr id="0" name=""/>
        <dsp:cNvSpPr/>
      </dsp:nvSpPr>
      <dsp:spPr>
        <a:xfrm>
          <a:off x="2714401" y="2491838"/>
          <a:ext cx="1657796" cy="41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FILTRATION</a:t>
          </a:r>
        </a:p>
      </dsp:txBody>
      <dsp:txXfrm>
        <a:off x="2726540" y="2503977"/>
        <a:ext cx="1633518" cy="390171"/>
      </dsp:txXfrm>
    </dsp:sp>
    <dsp:sp modelId="{0886595B-2B66-4D4D-B858-08C11D5A036B}">
      <dsp:nvSpPr>
        <dsp:cNvPr id="0" name=""/>
        <dsp:cNvSpPr/>
      </dsp:nvSpPr>
      <dsp:spPr>
        <a:xfrm rot="5400000">
          <a:off x="3465590" y="2916648"/>
          <a:ext cx="155418" cy="1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 rot="-5400000">
        <a:off x="3487349" y="2932190"/>
        <a:ext cx="111902" cy="108793"/>
      </dsp:txXfrm>
    </dsp:sp>
    <dsp:sp modelId="{E9EA17F4-C81F-49CF-A9B9-BA7FB291A6B5}">
      <dsp:nvSpPr>
        <dsp:cNvPr id="0" name=""/>
        <dsp:cNvSpPr/>
      </dsp:nvSpPr>
      <dsp:spPr>
        <a:xfrm>
          <a:off x="2160556" y="3113512"/>
          <a:ext cx="2765486" cy="41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ADD FLAVOUR AND PRESERVATIVES</a:t>
          </a:r>
        </a:p>
      </dsp:txBody>
      <dsp:txXfrm>
        <a:off x="2172695" y="3125651"/>
        <a:ext cx="2741208" cy="390171"/>
      </dsp:txXfrm>
    </dsp:sp>
    <dsp:sp modelId="{B8303DDC-F05F-47F9-B48A-63C3876E080F}">
      <dsp:nvSpPr>
        <dsp:cNvPr id="0" name=""/>
        <dsp:cNvSpPr/>
      </dsp:nvSpPr>
      <dsp:spPr>
        <a:xfrm rot="5400000">
          <a:off x="3465590" y="3538322"/>
          <a:ext cx="155418" cy="1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 rot="-5400000">
        <a:off x="3487349" y="3553864"/>
        <a:ext cx="111902" cy="108793"/>
      </dsp:txXfrm>
    </dsp:sp>
    <dsp:sp modelId="{D2380961-BBF7-4CA5-8ECC-945866B15B53}">
      <dsp:nvSpPr>
        <dsp:cNvPr id="0" name=""/>
        <dsp:cNvSpPr/>
      </dsp:nvSpPr>
      <dsp:spPr>
        <a:xfrm>
          <a:off x="1758325" y="3735185"/>
          <a:ext cx="3569948" cy="41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PASTEURIZATION( 65 DEGREE  15 MIN)</a:t>
          </a:r>
        </a:p>
      </dsp:txBody>
      <dsp:txXfrm>
        <a:off x="1770464" y="3747324"/>
        <a:ext cx="3545670" cy="390171"/>
      </dsp:txXfrm>
    </dsp:sp>
    <dsp:sp modelId="{11CD71F3-6C71-4D9A-844E-9B2347FC353B}">
      <dsp:nvSpPr>
        <dsp:cNvPr id="0" name=""/>
        <dsp:cNvSpPr/>
      </dsp:nvSpPr>
      <dsp:spPr>
        <a:xfrm rot="5400000">
          <a:off x="3465590" y="4159996"/>
          <a:ext cx="155418" cy="1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 rot="-5400000">
        <a:off x="3487349" y="4175538"/>
        <a:ext cx="111902" cy="108793"/>
      </dsp:txXfrm>
    </dsp:sp>
    <dsp:sp modelId="{EF68E74F-81C9-4AD3-B387-980FFA361257}">
      <dsp:nvSpPr>
        <dsp:cNvPr id="0" name=""/>
        <dsp:cNvSpPr/>
      </dsp:nvSpPr>
      <dsp:spPr>
        <a:xfrm>
          <a:off x="2714401" y="4356859"/>
          <a:ext cx="1657796" cy="41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COLLING</a:t>
          </a:r>
        </a:p>
      </dsp:txBody>
      <dsp:txXfrm>
        <a:off x="2726540" y="4368998"/>
        <a:ext cx="1633518" cy="390171"/>
      </dsp:txXfrm>
    </dsp:sp>
    <dsp:sp modelId="{9026AB99-F22C-46E3-9D61-4020BD5E247E}">
      <dsp:nvSpPr>
        <dsp:cNvPr id="0" name=""/>
        <dsp:cNvSpPr/>
      </dsp:nvSpPr>
      <dsp:spPr>
        <a:xfrm rot="5400000">
          <a:off x="3465590" y="4781669"/>
          <a:ext cx="155418" cy="1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 rot="-5400000">
        <a:off x="3487349" y="4797211"/>
        <a:ext cx="111902" cy="108793"/>
      </dsp:txXfrm>
    </dsp:sp>
    <dsp:sp modelId="{BD35AC43-C1F7-4CBD-A205-53E83C2476ED}">
      <dsp:nvSpPr>
        <dsp:cNvPr id="0" name=""/>
        <dsp:cNvSpPr/>
      </dsp:nvSpPr>
      <dsp:spPr>
        <a:xfrm>
          <a:off x="2714401" y="4978533"/>
          <a:ext cx="1657796" cy="41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FILLING(BOTTLING)</a:t>
          </a:r>
        </a:p>
      </dsp:txBody>
      <dsp:txXfrm>
        <a:off x="2726540" y="4990672"/>
        <a:ext cx="1633518" cy="390171"/>
      </dsp:txXfrm>
    </dsp:sp>
    <dsp:sp modelId="{42EE4A0C-2EA1-4CC1-91F9-01EA015BFB69}">
      <dsp:nvSpPr>
        <dsp:cNvPr id="0" name=""/>
        <dsp:cNvSpPr/>
      </dsp:nvSpPr>
      <dsp:spPr>
        <a:xfrm rot="5400000">
          <a:off x="3465590" y="5403343"/>
          <a:ext cx="155418" cy="186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 rot="-5400000">
        <a:off x="3487349" y="5418885"/>
        <a:ext cx="111902" cy="108793"/>
      </dsp:txXfrm>
    </dsp:sp>
    <dsp:sp modelId="{ED158B60-5003-434F-8C5D-5EA2E59AF94A}">
      <dsp:nvSpPr>
        <dsp:cNvPr id="0" name=""/>
        <dsp:cNvSpPr/>
      </dsp:nvSpPr>
      <dsp:spPr>
        <a:xfrm>
          <a:off x="1494180" y="5600207"/>
          <a:ext cx="4098238" cy="414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STORE IN (REFRIGERATOR)</a:t>
          </a:r>
        </a:p>
      </dsp:txBody>
      <dsp:txXfrm>
        <a:off x="1506319" y="5612346"/>
        <a:ext cx="4073960" cy="390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D0933-5A9C-4335-AB24-0FE940375F5E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834B-5126-44E8-BAA7-D6940C540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5834B-5126-44E8-BAA7-D6940C5405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1CFB-154C-48DF-A51D-69A8FB5C7E4A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3A15-C9C3-4490-817D-DF534DBF5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28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66FF"/>
                </a:solidFill>
                <a:latin typeface="Algerian" panose="04020705040A02060702" pitchFamily="82" charset="0"/>
              </a:rPr>
              <a:t>development of MIXED FRUIT JUICE PVT. LTD. </a:t>
            </a:r>
          </a:p>
        </p:txBody>
      </p:sp>
      <p:sp>
        <p:nvSpPr>
          <p:cNvPr id="25602" name="AutoShape 2" descr="Fruit Juices Stock Photo - Download Image Now - Juice - Drink, Fruit,  Freshnes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 descr="download (2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4876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52400" y="4648200"/>
            <a:ext cx="4191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Algerian" panose="04020705040A02060702" pitchFamily="82" charset="0"/>
              </a:rPr>
              <a:t>                     </a:t>
            </a:r>
            <a:r>
              <a:rPr lang="en-US" sz="2000" b="1" u="sng" dirty="0">
                <a:solidFill>
                  <a:srgbClr val="0066FF"/>
                </a:solidFill>
                <a:latin typeface="Algerian" panose="04020705040A02060702" pitchFamily="82" charset="0"/>
              </a:rPr>
              <a:t>GUIDED BY  :-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APURBA  GIRI (Assistant Professor and Head) 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AYAN MONDAL (Assistant Professor)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 Nutrition</a:t>
            </a:r>
          </a:p>
          <a:p>
            <a:pPr algn="ctr"/>
            <a:r>
              <a:rPr lang="en-US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Mugberia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Gangadhar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Mahavidyalaya</a:t>
            </a:r>
            <a:endParaRPr lang="en-US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4750475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Projected  BY  : - </a:t>
            </a:r>
            <a:r>
              <a:rPr lang="en-US" b="1" u="sng" dirty="0">
                <a:solidFill>
                  <a:srgbClr val="FF0000"/>
                </a:solidFill>
                <a:latin typeface="Lucida Calligraphy" panose="03010101010101010101" pitchFamily="66" charset="0"/>
              </a:rPr>
              <a:t>                              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Bold" panose="020B0502040204020203" pitchFamily="34" charset="0"/>
              </a:rPr>
              <a:t>SOUMYADEEP  MAITY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B.Voc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(Food Processing,6</a:t>
            </a:r>
            <a:r>
              <a:rPr lang="en-US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 Nutrition</a:t>
            </a:r>
          </a:p>
          <a:p>
            <a:pPr algn="ctr"/>
            <a:r>
              <a:rPr lang="en-US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Mugberia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Gangadhar</a:t>
            </a:r>
            <a:r>
              <a:rPr lang="en-US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Mahavidyalaya</a:t>
            </a:r>
            <a:endParaRPr lang="en-US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495800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Black" pitchFamily="34" charset="0"/>
              </a:rPr>
              <a:t>PROJECT ON ENTREPRENEURSHIP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LICENSES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 OF BUSINESS
NOC PAPER(FORM STATE POLLUTION CONTROL,SOUND AND WATER)
TRADE LICENSES
GST(Goods &amp; Service Tax)
FSSAI(Food Safety  and Standards Authority of India)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SCALE INDUSTRY LICENSE 
REGISTRATION FOR TRADEMARK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download (1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362200"/>
            <a:ext cx="2438400" cy="1896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00200" y="533400"/>
          <a:ext cx="7086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AutoShape 2" descr="Flowchart showing orange juice process.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PROCESSING FLOW CHAT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PACKAGING SIZES AND PRICE</a:t>
            </a:r>
          </a:p>
        </p:txBody>
      </p:sp>
      <p:pic>
        <p:nvPicPr>
          <p:cNvPr id="24578" name="Picture 2" descr="Buy Minute Maid Fruit Juice Mixed 1 Litre (Bottle) Online - Lulu  Hypermarket 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0"/>
            <a:ext cx="24384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4580" name="Picture 4" descr="Buy Tropicana Mixed Fruit Delight Juice 500 Ml Online at Best Prices in  India | Qubitlin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743200"/>
            <a:ext cx="1523999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4582" name="Picture 6" descr="B Natural Himalayan Mix Fruit Juice 300 ml - JioM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57600"/>
            <a:ext cx="129540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510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250ml =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434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 ml= 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886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liter = 82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MARKETING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LOCAL MARKET ANNOUNCEMENTS</a:t>
            </a:r>
          </a:p>
          <a:p>
            <a:pPr marL="342900" indent="-342900">
              <a:buAutoNum type="arabicPeriod"/>
            </a:pPr>
            <a:r>
              <a:rPr lang="en-US" sz="2400" b="1" dirty="0"/>
              <a:t>ADVERTISING</a:t>
            </a:r>
          </a:p>
          <a:p>
            <a:pPr marL="342900" indent="-342900">
              <a:buAutoNum type="arabicPeriod"/>
            </a:pPr>
            <a:r>
              <a:rPr lang="en-US" sz="2400" b="1" dirty="0"/>
              <a:t>DIGITAL MARKETING</a:t>
            </a:r>
          </a:p>
          <a:p>
            <a:pPr marL="342900" indent="-342900">
              <a:buAutoNum type="arabicPeriod"/>
            </a:pPr>
            <a:r>
              <a:rPr lang="en-US" sz="2400" b="1" dirty="0"/>
              <a:t>DIRECT MARKETING</a:t>
            </a:r>
          </a:p>
        </p:txBody>
      </p:sp>
      <p:pic>
        <p:nvPicPr>
          <p:cNvPr id="4" name="Picture 3" descr="images (1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9200"/>
            <a:ext cx="2438400" cy="23473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 (1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67200"/>
            <a:ext cx="2590800" cy="195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TARGET CUSTOMERS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WHOLEESALERS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DISTRIBUTORS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RETAILERS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Sweet shop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ONLINE  SHOPPING</a:t>
            </a:r>
          </a:p>
          <a:p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905000" y="4953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ONLINE : 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Flipkart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Amazon,  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Snapdeal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47800"/>
            <a:ext cx="2414014" cy="167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14800"/>
            <a:ext cx="2241665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PROFIT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981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Depends on production and selling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MAN POWER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886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9 - 10 STAFF</a:t>
            </a:r>
          </a:p>
        </p:txBody>
      </p:sp>
      <p:pic>
        <p:nvPicPr>
          <p:cNvPr id="9" name="Picture 8" descr="download (1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838200"/>
            <a:ext cx="2743200" cy="1828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download (1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429000"/>
            <a:ext cx="281940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49" y="1219200"/>
            <a:ext cx="7802351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94E09-6189-4BE9-88BD-8E49BF859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1043"/>
            <a:ext cx="4808412" cy="53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Mixed fruit juice is a juice made from liquid squeezed out from fruits that includes apple, pineapple, watermelon, mango. It is considered as a healthy and nutritious beverage and can be consumed chilled. </a:t>
            </a:r>
          </a:p>
          <a:p>
            <a:pPr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Mixed Fruit Juice is packed with Vitamin C, iron &amp; dietary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It's termed as a natural energizer &amp; also aids in weight management.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MIXED FRUIT JUICE MANUFACTURING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600200" y="1600200"/>
            <a:ext cx="4648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lgerian" panose="04020705040A02060702" pitchFamily="82" charset="0"/>
              </a:rPr>
              <a:t>INVESTMENT
 LOCATION
BUSINESS RESEARCH
RAW METERIAL 
</a:t>
            </a:r>
            <a:r>
              <a:rPr lang="en-GB" sz="2000" dirty="0" err="1">
                <a:latin typeface="Algerian" panose="04020705040A02060702" pitchFamily="82" charset="0"/>
              </a:rPr>
              <a:t>MACHINEry</a:t>
            </a:r>
            <a:r>
              <a:rPr lang="en-GB" sz="2000" dirty="0">
                <a:latin typeface="Algerian" panose="04020705040A02060702" pitchFamily="82" charset="0"/>
              </a:rPr>
              <a:t>
AREA
MANPOWER
COUSTOMERS
LICENSES
PROFIT
MARKET STRATEGY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Algerian" panose="04020705040A02060702" pitchFamily="82" charset="0"/>
              </a:rPr>
              <a:t>Layout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81000"/>
            <a:ext cx="8229600" cy="1143000"/>
          </a:xfrm>
        </p:spPr>
        <p:txBody>
          <a:bodyPr/>
          <a:lstStyle/>
          <a:p>
            <a:r>
              <a:rPr lang="en-US" b="1" dirty="0"/>
              <a:t>BUISNESS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1"/>
            <a:ext cx="4495800" cy="3276600"/>
          </a:xfrm>
        </p:spPr>
        <p:txBody>
          <a:bodyPr>
            <a:normAutofit/>
          </a:bodyPr>
          <a:lstStyle/>
          <a:p>
            <a:r>
              <a:rPr lang="en-US" dirty="0">
                <a:latin typeface="Algerian" pitchFamily="82" charset="0"/>
              </a:rPr>
              <a:t>DEMAND</a:t>
            </a:r>
          </a:p>
          <a:p>
            <a:r>
              <a:rPr lang="en-US" dirty="0">
                <a:latin typeface="Algerian" pitchFamily="82" charset="0"/>
              </a:rPr>
              <a:t>SUPPLY</a:t>
            </a:r>
          </a:p>
          <a:p>
            <a:r>
              <a:rPr lang="en-US" dirty="0">
                <a:latin typeface="Algerian" pitchFamily="82" charset="0"/>
              </a:rPr>
              <a:t>PRICE</a:t>
            </a:r>
          </a:p>
          <a:p>
            <a:r>
              <a:rPr lang="en-US" dirty="0">
                <a:latin typeface="Algerian" pitchFamily="82" charset="0"/>
              </a:rPr>
              <a:t>QUANTITY</a:t>
            </a:r>
          </a:p>
          <a:p>
            <a:r>
              <a:rPr lang="en-US" dirty="0">
                <a:latin typeface="Algerian" pitchFamily="82" charset="0"/>
              </a:rPr>
              <a:t>QUALITY</a:t>
            </a:r>
          </a:p>
          <a:p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3400" y="1828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Establishing a Small scale Industries of Sugarcane juice plant are ready  a minimum 13500 SQ FT . If possible, select the location that comes in close proximity to the marketing distribution areas. This way, it will become easier  to reduce the overall transportation cost 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9600"/>
            <a:ext cx="7172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/>
              <a:t>SELECTION OF PLANT   LOCTION</a:t>
            </a:r>
            <a:r>
              <a:rPr lang="en-GB" sz="2800" b="1" u="sng" dirty="0"/>
              <a:t> 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12290" name="Picture 2" descr="Location-based data is a new tool for manag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343400"/>
            <a:ext cx="2715419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r>
              <a:rPr lang="en-US" b="1" dirty="0"/>
              <a:t>MACHINERY</a:t>
            </a:r>
          </a:p>
        </p:txBody>
      </p:sp>
      <p:pic>
        <p:nvPicPr>
          <p:cNvPr id="4" name="Content Placeholder 3" descr="11-20061G42541S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685800"/>
            <a:ext cx="2165683" cy="152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AutoShape 2" descr="blob:https://web.whatsapp.com/78d6cd8d-b1e3-4c61-9024-5fbadb36720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28" name="AutoShape 4" descr="blob:https://web.whatsapp.com/78d6cd8d-b1e3-4c61-9024-5fbadb36720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 descr="78d6cd8d-b1e3-4c61-9024-5fbadb36720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819400"/>
            <a:ext cx="2068285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57200" y="1143000"/>
            <a:ext cx="6248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Arial Black" pitchFamily="34" charset="0"/>
              </a:rPr>
              <a:t>Blender Machine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i="1" dirty="0">
              <a:latin typeface="Arial Black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Arial Black" pitchFamily="34" charset="0"/>
              </a:rPr>
              <a:t>Peeler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i="1" dirty="0">
              <a:latin typeface="Arial Black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Arial Black" pitchFamily="34" charset="0"/>
              </a:rPr>
              <a:t>Juice Extractor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i="1" dirty="0">
              <a:latin typeface="Arial Black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Arial Black" pitchFamily="34" charset="0"/>
              </a:rPr>
              <a:t>pasteurization</a:t>
            </a:r>
          </a:p>
          <a:p>
            <a:endParaRPr lang="en-US" sz="2400" b="1" i="1" dirty="0">
              <a:latin typeface="Arial Black" pitchFamily="34" charset="0"/>
            </a:endParaRPr>
          </a:p>
          <a:p>
            <a:pPr marL="0" lvl="4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Arial Black" pitchFamily="34" charset="0"/>
              </a:rPr>
              <a:t>Sealing Machine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i="1" dirty="0">
              <a:latin typeface="Arial Black" pitchFamily="34" charset="0"/>
            </a:endParaRPr>
          </a:p>
          <a:p>
            <a:endParaRPr lang="en-US" sz="2400" b="1" i="1" dirty="0">
              <a:latin typeface="Arial Black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i="1" dirty="0">
              <a:latin typeface="Arial Black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i="1" dirty="0">
              <a:latin typeface="Arial Black" pitchFamily="34" charset="0"/>
            </a:endParaRPr>
          </a:p>
          <a:p>
            <a:endParaRPr lang="en-US" sz="2400" b="1" i="1" dirty="0">
              <a:latin typeface="Arial Black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i="1" dirty="0">
              <a:latin typeface="Arial Black" pitchFamily="34" charset="0"/>
            </a:endParaRPr>
          </a:p>
          <a:p>
            <a:endParaRPr lang="en-US" sz="2400" b="1" i="1" dirty="0">
              <a:latin typeface="Arial Black" pitchFamily="34" charset="0"/>
            </a:endParaRPr>
          </a:p>
          <a:p>
            <a:endParaRPr lang="en-US" sz="1600" i="1" dirty="0">
              <a:latin typeface="Arial Black" pitchFamily="34" charset="0"/>
            </a:endParaRPr>
          </a:p>
          <a:p>
            <a:endParaRPr lang="en-US" sz="1600" i="1" dirty="0">
              <a:latin typeface="Arial Black" pitchFamily="34" charset="0"/>
            </a:endParaRPr>
          </a:p>
        </p:txBody>
      </p:sp>
      <p:pic>
        <p:nvPicPr>
          <p:cNvPr id="11266" name="Picture 2" descr="Juice Filling And Capping Machine at Rs 100000 | Juice Filling Machine in  Ambala | ID: 20114617712"/>
          <p:cNvPicPr>
            <a:picLocks noChangeAspect="1" noChangeArrowheads="1"/>
          </p:cNvPicPr>
          <p:nvPr/>
        </p:nvPicPr>
        <p:blipFill>
          <a:blip r:embed="rId4"/>
          <a:srcRect t="15789" b="15789"/>
          <a:stretch>
            <a:fillRect/>
          </a:stretch>
        </p:blipFill>
        <p:spPr bwMode="auto">
          <a:xfrm>
            <a:off x="6477000" y="4953000"/>
            <a:ext cx="18288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                                                             </a:t>
            </a:r>
            <a:r>
              <a:rPr lang="en-US" sz="2800" dirty="0">
                <a:solidFill>
                  <a:srgbClr val="0066FF"/>
                </a:solidFill>
                <a:latin typeface="Arial Black" pitchFamily="34" charset="0"/>
              </a:rPr>
              <a:t>INVESTMENT</a:t>
            </a:r>
            <a:endParaRPr lang="en-US" sz="3600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CAPITAL  7 - 8 LAKHS</a:t>
            </a:r>
          </a:p>
        </p:txBody>
      </p:sp>
      <p:sp>
        <p:nvSpPr>
          <p:cNvPr id="19458" name="AutoShape 2" descr="3,000+ Free Investment &amp; Money Images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460" name="AutoShape 4" descr="3,000+ Free Investment &amp; Money Images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 descr="download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05200"/>
            <a:ext cx="2981325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6484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ages (6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638800" y="3581400"/>
            <a:ext cx="144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66FF"/>
                </a:solidFill>
                <a:latin typeface="Arial Black" pitchFamily="34" charset="0"/>
              </a:rPr>
              <a:t>PROFIT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4191000"/>
            <a:ext cx="4179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DEPENDS ALSO PRODUCTION</a:t>
            </a: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PRODUCT QUALITY</a:t>
            </a: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BUISNESS MODEL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RAW MATERIAL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09800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orange, pineapple, watermelon, Mango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Packaging Material ( bottle, </a:t>
            </a:r>
            <a:r>
              <a:rPr lang="en-US" b="1" dirty="0" err="1"/>
              <a:t>tetrapack</a:t>
            </a:r>
            <a:r>
              <a:rPr lang="en-US" b="1" dirty="0"/>
              <a:t> )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Flavour</a:t>
            </a:r>
            <a:endParaRPr lang="en-US" b="1" dirty="0"/>
          </a:p>
          <a:p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5" name="Picture 4" descr="images (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33400"/>
            <a:ext cx="1694447" cy="1524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mages (8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971800"/>
            <a:ext cx="16764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man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3048000"/>
            <a:ext cx="1608667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9218" name="AutoShape 2" descr="File:Orange-Fruit-Pieces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download (21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57200"/>
            <a:ext cx="2133600" cy="15450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7620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Preservative</a:t>
            </a:r>
            <a:r>
              <a:rPr lang="en-US" dirty="0"/>
              <a:t>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296</TotalTime>
  <Words>398</Words>
  <Application>Microsoft Office PowerPoint</Application>
  <PresentationFormat>On-screen Show (4:3)</PresentationFormat>
  <Paragraphs>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Arial Black</vt:lpstr>
      <vt:lpstr>Bahnschrift SemiBold</vt:lpstr>
      <vt:lpstr>Calibri</vt:lpstr>
      <vt:lpstr>Lucida Calligraphy</vt:lpstr>
      <vt:lpstr>Times New Roman</vt:lpstr>
      <vt:lpstr>Office Theme</vt:lpstr>
      <vt:lpstr>PowerPoint Presentation</vt:lpstr>
      <vt:lpstr>PowerPoint Presentation</vt:lpstr>
      <vt:lpstr>INTRODUCTION</vt:lpstr>
      <vt:lpstr>MIXED FRUIT JUICE MANUFACTURING</vt:lpstr>
      <vt:lpstr>BUISNESS RESEARCH</vt:lpstr>
      <vt:lpstr>PowerPoint Presentation</vt:lpstr>
      <vt:lpstr>MACHINERY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TARGET CUSTOMERS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ASHES KUMAR</dc:creator>
  <cp:lastModifiedBy>Ayan</cp:lastModifiedBy>
  <cp:revision>76</cp:revision>
  <dcterms:created xsi:type="dcterms:W3CDTF">2023-03-02T18:23:00Z</dcterms:created>
  <dcterms:modified xsi:type="dcterms:W3CDTF">2023-12-29T05:07:14Z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D75B37F5E9CC4D7E9B43A6E68C07ECFD</vt:lpwstr>
  </property>
  <property fmtid="{D5CDD505-2E9C-101B-9397-08002B2CF9AE}" pid="3" name="KSOProductBuildVer">
    <vt:lpwstr>1033-11.2.0.11486</vt:lpwstr>
  </property>
</Properties>
</file>